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0A5-BB8C-4BDD-8F76-9B364C5FB178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F0D2-AA76-461C-9945-BB80450E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0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0A5-BB8C-4BDD-8F76-9B364C5FB178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F0D2-AA76-461C-9945-BB80450E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0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0A5-BB8C-4BDD-8F76-9B364C5FB178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F0D2-AA76-461C-9945-BB80450E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3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0A5-BB8C-4BDD-8F76-9B364C5FB178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F0D2-AA76-461C-9945-BB80450E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7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0A5-BB8C-4BDD-8F76-9B364C5FB178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F0D2-AA76-461C-9945-BB80450E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4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0A5-BB8C-4BDD-8F76-9B364C5FB178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F0D2-AA76-461C-9945-BB80450E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1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0A5-BB8C-4BDD-8F76-9B364C5FB178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F0D2-AA76-461C-9945-BB80450E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5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0A5-BB8C-4BDD-8F76-9B364C5FB178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F0D2-AA76-461C-9945-BB80450E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0A5-BB8C-4BDD-8F76-9B364C5FB178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F0D2-AA76-461C-9945-BB80450E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0A5-BB8C-4BDD-8F76-9B364C5FB178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F0D2-AA76-461C-9945-BB80450E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0A5-BB8C-4BDD-8F76-9B364C5FB178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F0D2-AA76-461C-9945-BB80450E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2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60A5-BB8C-4BDD-8F76-9B364C5FB178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2F0D2-AA76-461C-9945-BB80450E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1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mhmedia.net/walmart-foundation-mowaa-building-the-future-vision-grant" TargetMode="External"/><Relationship Id="rId5" Type="http://schemas.openxmlformats.org/officeDocument/2006/relationships/hyperlink" Target="http://www.youtube.com/watch?v=p1_hkZHqAvg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:\LOGOS-MOW\Logo w-typ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25" y="76200"/>
            <a:ext cx="5276215" cy="83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blacson\Pictures\heart-MO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992886"/>
            <a:ext cx="647701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blacson\Pictures\walmart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82" y="1526286"/>
            <a:ext cx="43116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2400" y="2166815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How St. Vincent Meals on Wheels Connected to the Millennial Generation and their Culture to make a Difference in the Lives of Homebound Seniors Today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624354" y="2892767"/>
            <a:ext cx="129445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u="sng" dirty="0"/>
              <a:t>HIGHLIGHTS</a:t>
            </a:r>
            <a:endParaRPr lang="en-US" sz="1700" dirty="0"/>
          </a:p>
        </p:txBody>
      </p:sp>
      <p:sp>
        <p:nvSpPr>
          <p:cNvPr id="7" name="Rectangle 6"/>
          <p:cNvSpPr/>
          <p:nvPr/>
        </p:nvSpPr>
        <p:spPr>
          <a:xfrm>
            <a:off x="169762" y="33528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/>
              <a:t>Cart for a Cause</a:t>
            </a:r>
            <a:r>
              <a:rPr lang="en-US" sz="1200" dirty="0"/>
              <a:t> - the starting point</a:t>
            </a:r>
          </a:p>
          <a:p>
            <a:pPr lvl="0"/>
            <a:r>
              <a:rPr lang="en-US" sz="1200" b="1" dirty="0"/>
              <a:t>Cart for a Cause Cookbook Publication</a:t>
            </a:r>
            <a:r>
              <a:rPr lang="en-US" sz="1200" dirty="0"/>
              <a:t> – a collection of recipes from 32 of our Cart for a Cause Chef Ambassadors</a:t>
            </a:r>
          </a:p>
          <a:p>
            <a:pPr lvl="0"/>
            <a:r>
              <a:rPr lang="en-US" sz="1200" b="1" dirty="0"/>
              <a:t>Fashion </a:t>
            </a:r>
            <a:r>
              <a:rPr lang="en-US" sz="1200" b="1" dirty="0" err="1"/>
              <a:t>Nite</a:t>
            </a:r>
            <a:r>
              <a:rPr lang="en-US" sz="1200" b="1" dirty="0"/>
              <a:t> Out</a:t>
            </a:r>
            <a:r>
              <a:rPr lang="en-US" sz="1200" dirty="0"/>
              <a:t> – partnership with Saks 5</a:t>
            </a:r>
            <a:r>
              <a:rPr lang="en-US" sz="1200" baseline="30000" dirty="0"/>
              <a:t>th</a:t>
            </a:r>
            <a:r>
              <a:rPr lang="en-US" sz="1200" dirty="0"/>
              <a:t> Avenue, Junk Food Clothing and other fashion forward brands with young </a:t>
            </a:r>
            <a:r>
              <a:rPr lang="en-US" sz="1200" dirty="0" err="1"/>
              <a:t>Fashionistas</a:t>
            </a:r>
            <a:r>
              <a:rPr lang="en-US" sz="1200" dirty="0"/>
              <a:t> shopping  for St. Vincent Meals on Wheels </a:t>
            </a:r>
          </a:p>
          <a:p>
            <a:pPr lvl="0"/>
            <a:r>
              <a:rPr lang="en-US" sz="1200" b="1" dirty="0"/>
              <a:t>Culinary Cause Dinners</a:t>
            </a:r>
            <a:r>
              <a:rPr lang="en-US" sz="1200" dirty="0"/>
              <a:t> – a series of fully curated intimate dinners produced in partnership with our Chef Ambassadors</a:t>
            </a:r>
          </a:p>
          <a:p>
            <a:pPr lvl="0"/>
            <a:r>
              <a:rPr lang="en-US" sz="1200" b="1" dirty="0"/>
              <a:t>Cart for a Cause Menu Badging System</a:t>
            </a:r>
            <a:r>
              <a:rPr lang="en-US" sz="1200" dirty="0"/>
              <a:t> –Cart for a Cause logo badge added to selected menu item on 12 partnered restaurants throughout Los Angeles.  Each time the menu item is selected a donation is made to St. Vincent Meals on Wheels.</a:t>
            </a:r>
          </a:p>
          <a:p>
            <a:pPr lvl="0"/>
            <a:r>
              <a:rPr lang="en-US" sz="1200" b="1" dirty="0"/>
              <a:t>Frugal Foodie Video Series/Frugal Foodie Fund</a:t>
            </a:r>
            <a:r>
              <a:rPr lang="en-US" sz="1200" dirty="0"/>
              <a:t>  – a series of twelve 2-3 minute videos, appropriate for social media use, with our Chef Ambassadors/”Save Money, Feed a Senior.” </a:t>
            </a:r>
          </a:p>
          <a:p>
            <a:pPr lvl="0"/>
            <a:r>
              <a:rPr lang="en-US" sz="1200" b="1" dirty="0"/>
              <a:t>Text-to-Donate</a:t>
            </a:r>
            <a:r>
              <a:rPr lang="en-US" sz="1200" dirty="0"/>
              <a:t> – used in any situation where there is a crowd. This was used most recently from the Nokia Plaza at LA Live, in front of an audience of 2,500. </a:t>
            </a:r>
          </a:p>
          <a:p>
            <a:pPr lvl="0"/>
            <a:r>
              <a:rPr lang="en-US" sz="1200" b="1" dirty="0"/>
              <a:t>Best Practices Tool Box</a:t>
            </a:r>
            <a:r>
              <a:rPr lang="en-US" sz="1200" dirty="0"/>
              <a:t> for Engagement of Millennial Donors – will be available after the conference through the MOWAA website.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5735835"/>
            <a:ext cx="883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To see some of the initiatives and some of the new donors we engaged during the last 12 months, please click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933448" y="6043612"/>
            <a:ext cx="670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u="sng" dirty="0">
                <a:hlinkClick r:id="rId5"/>
              </a:rPr>
              <a:t>http://www.youtube.com/watch?v=p1_hkZHqAvg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601367" y="6351389"/>
            <a:ext cx="876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u="sng" dirty="0">
                <a:hlinkClick r:id="rId6"/>
              </a:rPr>
              <a:t>http://www.rmhmedia.net/walmart-foundation-mowaa-building-the-future-vision-grant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6371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264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MOWAA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Reid Spitzer</dc:creator>
  <cp:lastModifiedBy>Reid Spitzer</cp:lastModifiedBy>
  <cp:revision>1</cp:revision>
  <dcterms:created xsi:type="dcterms:W3CDTF">2012-08-17T18:38:54Z</dcterms:created>
  <dcterms:modified xsi:type="dcterms:W3CDTF">2012-08-17T18:48:04Z</dcterms:modified>
</cp:coreProperties>
</file>