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1B06-59A8-4310-9A9F-0F438B2845E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7C3E-FFC6-4A0A-8DEE-44511F53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1B06-59A8-4310-9A9F-0F438B2845E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7C3E-FFC6-4A0A-8DEE-44511F53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1B06-59A8-4310-9A9F-0F438B2845E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7C3E-FFC6-4A0A-8DEE-44511F53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1B06-59A8-4310-9A9F-0F438B2845E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7C3E-FFC6-4A0A-8DEE-44511F53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5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1B06-59A8-4310-9A9F-0F438B2845E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7C3E-FFC6-4A0A-8DEE-44511F53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2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1B06-59A8-4310-9A9F-0F438B2845E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7C3E-FFC6-4A0A-8DEE-44511F53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9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1B06-59A8-4310-9A9F-0F438B2845E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7C3E-FFC6-4A0A-8DEE-44511F53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8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1B06-59A8-4310-9A9F-0F438B2845E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7C3E-FFC6-4A0A-8DEE-44511F53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0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1B06-59A8-4310-9A9F-0F438B2845E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7C3E-FFC6-4A0A-8DEE-44511F53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2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1B06-59A8-4310-9A9F-0F438B2845E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7C3E-FFC6-4A0A-8DEE-44511F53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1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1B06-59A8-4310-9A9F-0F438B2845E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7C3E-FFC6-4A0A-8DEE-44511F53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3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01B06-59A8-4310-9A9F-0F438B2845E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A7C3E-FFC6-4A0A-8DEE-44511F53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6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3228975"/>
            <a:ext cx="7854950" cy="1752600"/>
          </a:xfrm>
        </p:spPr>
        <p:txBody>
          <a:bodyPr lIns="0" rIns="18288"/>
          <a:lstStyle/>
          <a:p>
            <a:pPr marL="0" indent="0" algn="r">
              <a:buFont typeface="Wingdings 2" pitchFamily="18" charset="2"/>
              <a:buNone/>
            </a:pPr>
            <a:r>
              <a:rPr lang="en-US" b="1"/>
              <a:t>Mary Kate Keith</a:t>
            </a:r>
            <a:endParaRPr lang="en-US"/>
          </a:p>
          <a:p>
            <a:pPr marL="0" indent="0" algn="r">
              <a:buFont typeface="Wingdings 2" pitchFamily="18" charset="2"/>
              <a:buNone/>
            </a:pPr>
            <a:r>
              <a:rPr lang="en-US"/>
              <a:t>Director of Development &amp; Communications</a:t>
            </a:r>
          </a:p>
          <a:p>
            <a:pPr marL="0" indent="0" algn="r">
              <a:buFont typeface="Wingdings 2" pitchFamily="18" charset="2"/>
              <a:buNone/>
            </a:pPr>
            <a:r>
              <a:rPr lang="en-US"/>
              <a:t>Meals on Wheels of Wake County</a:t>
            </a:r>
          </a:p>
          <a:p>
            <a:pPr marL="0" indent="0" algn="r">
              <a:buFont typeface="Wingdings 2" pitchFamily="18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7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914400"/>
            <a:ext cx="7623048" cy="1295400"/>
          </a:xfrm>
          <a:noFill/>
          <a:ln/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kern="12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Important factors when considering an Endowment Fund: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2362200"/>
            <a:ext cx="7931150" cy="3581400"/>
          </a:xfrm>
        </p:spPr>
        <p:txBody>
          <a:bodyPr lIns="0" rIns="18288">
            <a:normAutofit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Is your program well recognized and have good reputation in your community?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Does your program have a history of fiscal responsibility?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Do you have a clear mission everyone understands?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Do you have steady and continually improving annual fundraising results?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Do you have steady donor retention rates and are you attracting new donors each year?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Are you supported by influential community members?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25797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219200"/>
            <a:ext cx="7620000" cy="1524000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4800" b="1" kern="12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External Fundraising Events</a:t>
            </a:r>
            <a:br>
              <a:rPr lang="en-US" sz="4800" b="1" kern="12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800" b="1" kern="12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Lessons Learned:</a:t>
            </a:r>
          </a:p>
        </p:txBody>
      </p:sp>
      <p:sp>
        <p:nvSpPr>
          <p:cNvPr id="50179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3228975"/>
            <a:ext cx="7924800" cy="2486025"/>
          </a:xfrm>
        </p:spPr>
        <p:txBody>
          <a:bodyPr lIns="0" rIns="18288">
            <a:normAutofit fontScale="92500" lnSpcReduction="20000"/>
          </a:bodyPr>
          <a:lstStyle/>
          <a:p>
            <a:pPr marL="0" indent="0">
              <a:buFont typeface="Wingdings" pitchFamily="2" charset="2"/>
              <a:buChar char="v"/>
            </a:pPr>
            <a:r>
              <a:rPr lang="en-US"/>
              <a:t>Do not trust everyone or assume that they know what they are doing when it comes to fundraising.</a:t>
            </a:r>
          </a:p>
          <a:p>
            <a:pPr marL="0" indent="0">
              <a:buFont typeface="Wingdings" pitchFamily="2" charset="2"/>
              <a:buChar char="v"/>
            </a:pPr>
            <a:r>
              <a:rPr lang="en-US"/>
              <a:t>Create a specific, board approved policy that outlines expectations for both you and the organizer.</a:t>
            </a:r>
          </a:p>
          <a:p>
            <a:pPr marL="0" indent="0">
              <a:buFont typeface="Wingdings" pitchFamily="2" charset="2"/>
              <a:buChar char="v"/>
            </a:pPr>
            <a:r>
              <a:rPr lang="en-US"/>
              <a:t>Protect your organization and donors.</a:t>
            </a:r>
          </a:p>
          <a:p>
            <a:pPr marL="0" indent="0">
              <a:buFont typeface="Wingdings" pitchFamily="2" charset="2"/>
              <a:buChar char="v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838201"/>
            <a:ext cx="7772400" cy="990599"/>
          </a:xfrm>
          <a:noFill/>
          <a:ln/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b="1" kern="1200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erlin Sans FB" pitchFamily="34" charset="0"/>
                <a:ea typeface="+mj-ea"/>
                <a:cs typeface="+mj-cs"/>
              </a:rPr>
              <a:t>No Fuss, On-line Fundraiser</a:t>
            </a:r>
          </a:p>
        </p:txBody>
      </p:sp>
      <p:sp>
        <p:nvSpPr>
          <p:cNvPr id="51203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2667000"/>
            <a:ext cx="7086600" cy="3124200"/>
          </a:xfrm>
        </p:spPr>
        <p:txBody>
          <a:bodyPr lIns="0" rIns="18288"/>
          <a:lstStyle/>
          <a:p>
            <a:pPr marL="0" indent="0" algn="r">
              <a:buFont typeface="Wingdings 2" pitchFamily="18" charset="2"/>
              <a:buNone/>
            </a:pPr>
            <a:endParaRPr lang="en-US"/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438400"/>
            <a:ext cx="7315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356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Important factors when considering an Endowment Fund:</vt:lpstr>
      <vt:lpstr>External Fundraising Events Lessons Learned:</vt:lpstr>
      <vt:lpstr>No Fuss, On-line Fundraiser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Grubb</dc:creator>
  <cp:lastModifiedBy>Suzanne Grubb</cp:lastModifiedBy>
  <cp:revision>1</cp:revision>
  <dcterms:created xsi:type="dcterms:W3CDTF">2012-08-29T18:09:19Z</dcterms:created>
  <dcterms:modified xsi:type="dcterms:W3CDTF">2012-08-29T18:10:07Z</dcterms:modified>
</cp:coreProperties>
</file>